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L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95463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L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96152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L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28291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L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80664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47503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L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L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30040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L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L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90210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79366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89902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L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80910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L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55774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L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L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BF537-F47A-4C77-95B7-4634BF023006}" type="datetimeFigureOut">
              <a:rPr lang="de-LU" smtClean="0"/>
              <a:t>23.03.2022</a:t>
            </a:fld>
            <a:endParaRPr lang="de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21398-B85D-46EB-A3C9-3C150502A749}" type="slidenum">
              <a:rPr lang="de-LU" smtClean="0"/>
              <a:t>‹#›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9521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toon of Man with Net Catching a Butterfly Stock Vector - Illustration of  drawn, entomology: 1216397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426" y="-79513"/>
            <a:ext cx="7620000" cy="71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67139"/>
            <a:ext cx="7480849" cy="2387600"/>
          </a:xfrm>
        </p:spPr>
        <p:txBody>
          <a:bodyPr/>
          <a:lstStyle/>
          <a:p>
            <a:r>
              <a:rPr lang="en-US" dirty="0" smtClean="0"/>
              <a:t>FIELD PREP 2022</a:t>
            </a:r>
            <a:endParaRPr lang="de-L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24551"/>
            <a:ext cx="9144000" cy="1655762"/>
          </a:xfrm>
        </p:spPr>
        <p:txBody>
          <a:bodyPr/>
          <a:lstStyle/>
          <a:p>
            <a:r>
              <a:rPr lang="en-US" dirty="0" smtClean="0"/>
              <a:t>Julian </a:t>
            </a:r>
            <a:r>
              <a:rPr lang="en-US" dirty="0" err="1" smtClean="0"/>
              <a:t>Wittische</a:t>
            </a:r>
            <a:r>
              <a:rPr lang="en-US" dirty="0" smtClean="0"/>
              <a:t> – Alain Frantz 2022</a:t>
            </a:r>
            <a:endParaRPr lang="de-LU" dirty="0"/>
          </a:p>
        </p:txBody>
      </p:sp>
    </p:spTree>
    <p:extLst>
      <p:ext uri="{BB962C8B-B14F-4D97-AF65-F5344CB8AC3E}">
        <p14:creationId xmlns:p14="http://schemas.microsoft.com/office/powerpoint/2010/main" val="170860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Andrena</a:t>
            </a:r>
            <a:r>
              <a:rPr lang="en-US" dirty="0" smtClean="0"/>
              <a:t> cineraria - Female</a:t>
            </a:r>
            <a:endParaRPr lang="de-L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67" y="1116813"/>
            <a:ext cx="8252956" cy="57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1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Andrena</a:t>
            </a:r>
            <a:r>
              <a:rPr lang="en-US" dirty="0" smtClean="0"/>
              <a:t> cineraria - Female</a:t>
            </a:r>
            <a:endParaRPr lang="de-L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83" y="1046093"/>
            <a:ext cx="7749209" cy="58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2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Andrena</a:t>
            </a:r>
            <a:r>
              <a:rPr lang="en-US" dirty="0" smtClean="0"/>
              <a:t> cineraria - Male</a:t>
            </a:r>
            <a:endParaRPr lang="de-L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4" b="9565"/>
          <a:stretch/>
        </p:blipFill>
        <p:spPr>
          <a:xfrm>
            <a:off x="1952878" y="1490865"/>
            <a:ext cx="8286244" cy="53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Andrena</a:t>
            </a:r>
            <a:r>
              <a:rPr lang="en-US" dirty="0" smtClean="0"/>
              <a:t> cineraria - Male</a:t>
            </a:r>
            <a:endParaRPr lang="de-L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6" b="14492"/>
          <a:stretch/>
        </p:blipFill>
        <p:spPr>
          <a:xfrm>
            <a:off x="2177143" y="1560446"/>
            <a:ext cx="7837714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Andrena</a:t>
            </a:r>
            <a:r>
              <a:rPr lang="en-US" dirty="0" smtClean="0"/>
              <a:t> cineraria - </a:t>
            </a:r>
            <a:r>
              <a:rPr lang="en-US" dirty="0" smtClean="0"/>
              <a:t>Males vs Females</a:t>
            </a:r>
            <a:endParaRPr lang="de-L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/>
          <a:lstStyle/>
          <a:p>
            <a:r>
              <a:rPr lang="en-US" dirty="0" smtClean="0"/>
              <a:t>Females have broad dorsal stripes of dense white hair at the anterior and posterior parts of the thorax</a:t>
            </a:r>
          </a:p>
          <a:p>
            <a:endParaRPr lang="en-US" dirty="0" smtClean="0"/>
          </a:p>
          <a:p>
            <a:r>
              <a:rPr lang="en-US" dirty="0" smtClean="0"/>
              <a:t> Males have denser white hairs on the side of the thorax but uniformly and more sparsely distributed white hairs on the dorsal part</a:t>
            </a:r>
          </a:p>
          <a:p>
            <a:endParaRPr lang="en-US" dirty="0" smtClean="0"/>
          </a:p>
          <a:p>
            <a:r>
              <a:rPr lang="en-US" dirty="0" smtClean="0"/>
              <a:t>Males are smaller</a:t>
            </a:r>
            <a:endParaRPr lang="de-LU" dirty="0"/>
          </a:p>
        </p:txBody>
      </p:sp>
    </p:spTree>
    <p:extLst>
      <p:ext uri="{BB962C8B-B14F-4D97-AF65-F5344CB8AC3E}">
        <p14:creationId xmlns:p14="http://schemas.microsoft.com/office/powerpoint/2010/main" val="366964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Andrena</a:t>
            </a:r>
            <a:r>
              <a:rPr lang="en-US" dirty="0" smtClean="0"/>
              <a:t> cineraria - </a:t>
            </a:r>
            <a:r>
              <a:rPr lang="en-US" dirty="0" smtClean="0"/>
              <a:t>Males vs Females </a:t>
            </a:r>
            <a:r>
              <a:rPr lang="en-US" dirty="0" err="1" smtClean="0"/>
              <a:t>Quizz</a:t>
            </a:r>
            <a:endParaRPr lang="de-L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233"/>
            <a:ext cx="2340666" cy="282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17" y="1572471"/>
            <a:ext cx="3780183" cy="3075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5233"/>
            <a:ext cx="3256150" cy="2695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0" y="1572471"/>
            <a:ext cx="2839850" cy="38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3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Where?</a:t>
            </a:r>
            <a:endParaRPr lang="de-L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827" y="0"/>
            <a:ext cx="5024231" cy="3349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8" y="-1811"/>
            <a:ext cx="4480064" cy="3351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43" y="3349487"/>
            <a:ext cx="4678018" cy="35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2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FIELD PREP 2022</vt:lpstr>
      <vt:lpstr>Andrena cineraria - Female</vt:lpstr>
      <vt:lpstr>Andrena cineraria - Female</vt:lpstr>
      <vt:lpstr>Andrena cineraria - Male</vt:lpstr>
      <vt:lpstr>Andrena cineraria - Male</vt:lpstr>
      <vt:lpstr>Andrena cineraria - Males vs Females</vt:lpstr>
      <vt:lpstr>Andrena cineraria - Males vs Females Quizz</vt:lpstr>
      <vt:lpstr>Where?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FIELD PREP 2022</dc:title>
  <dc:creator>WITTISCHE Julian</dc:creator>
  <cp:lastModifiedBy>WITTISCHE Julian</cp:lastModifiedBy>
  <cp:revision>6</cp:revision>
  <dcterms:created xsi:type="dcterms:W3CDTF">2022-03-23T14:53:22Z</dcterms:created>
  <dcterms:modified xsi:type="dcterms:W3CDTF">2022-03-23T16:16:49Z</dcterms:modified>
</cp:coreProperties>
</file>